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59" r:id="rId5"/>
    <p:sldId id="263" r:id="rId6"/>
    <p:sldId id="261" r:id="rId7"/>
    <p:sldId id="309" r:id="rId8"/>
    <p:sldId id="262" r:id="rId9"/>
    <p:sldId id="265" r:id="rId10"/>
    <p:sldId id="271" r:id="rId11"/>
    <p:sldId id="266" r:id="rId12"/>
    <p:sldId id="270" r:id="rId13"/>
    <p:sldId id="304" r:id="rId14"/>
    <p:sldId id="267" r:id="rId15"/>
    <p:sldId id="268" r:id="rId16"/>
    <p:sldId id="269" r:id="rId17"/>
    <p:sldId id="308" r:id="rId18"/>
    <p:sldId id="272" r:id="rId19"/>
    <p:sldId id="273" r:id="rId20"/>
    <p:sldId id="274" r:id="rId21"/>
    <p:sldId id="279" r:id="rId22"/>
    <p:sldId id="280" r:id="rId23"/>
    <p:sldId id="276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310" r:id="rId32"/>
    <p:sldId id="288" r:id="rId33"/>
    <p:sldId id="295" r:id="rId34"/>
    <p:sldId id="297" r:id="rId35"/>
    <p:sldId id="299" r:id="rId36"/>
    <p:sldId id="301" r:id="rId37"/>
    <p:sldId id="303" r:id="rId38"/>
    <p:sldId id="305" r:id="rId39"/>
    <p:sldId id="311" r:id="rId40"/>
    <p:sldId id="307" r:id="rId41"/>
    <p:sldId id="312" r:id="rId42"/>
    <p:sldId id="313" r:id="rId43"/>
    <p:sldId id="314" r:id="rId44"/>
    <p:sldId id="315" r:id="rId45"/>
    <p:sldId id="316" r:id="rId46"/>
    <p:sldId id="3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9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1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CCAD-39AB-4469-AAA2-71A45B8E4AE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89F13-967C-4E70-91C6-D26B4670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r.wikipedia.org/wiki/%D0%9C%D0%B0%D0%BD%D0%B0%D1%81%D1%82%D0%B8%D1%80_%D0%A1%D1%82%D1%83%D0%B4%D0%B5%D0%BD%D0%B8%D1%86%D0%B0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1208" TargetMode="External"/><Relationship Id="rId2" Type="http://schemas.openxmlformats.org/officeDocument/2006/relationships/hyperlink" Target="https://sr.wikipedia.org/wiki/%D0%9C%D0%BE%D1%88%D1%82%D0%B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A1%D1%82%D0%B5%D1%84%D0%B0%D0%BD_%D0%9D%D0%B5%D0%BC%D0%B0%D1%9A%D0%B0" TargetMode="External"/><Relationship Id="rId2" Type="http://schemas.openxmlformats.org/officeDocument/2006/relationships/hyperlink" Target="https://sr.wikipedia.org/wiki/%D0%92%D0%B5%D0%BB%D0%B8%D0%BA%D0%B8_%D0%B6%D1%83%D0%BF%D0%B0%D0%B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hyperlink" Target="https://sr.wikipedia.org/wiki/%D0%A6%D1%80%D0%BA%D0%B2%D0%B0_%D0%A1%D0%B2%D0%B5%D1%82%D0%B8%D1%85_%D0%B0%D0%BF%D0%BE%D1%81%D1%82%D0%BE%D0%BB%D0%B0_%D0%9F%D0%B5%D1%82%D1%80%D0%B0_%D0%B8_%D0%9F%D0%B0%D0%B2%D0%BB%D0%B0_%D1%83_%D0%A0%D0%B0%D1%81%D1%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Држава Немањића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1166</a:t>
            </a:r>
            <a:r>
              <a:rPr lang="sr-Cyrl-RS" dirty="0" smtClean="0"/>
              <a:t>-</a:t>
            </a:r>
            <a:r>
              <a:rPr lang="en-US" dirty="0" smtClean="0"/>
              <a:t>1371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72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2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r-Cyrl-RS" dirty="0" smtClean="0"/>
              <a:t>Средњовековни Рас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5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Трећи крсташки рат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Фридрих Барбароса („црвена брада „ ) са синовима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72950"/>
            <a:ext cx="3810000" cy="443264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RS" dirty="0" smtClean="0"/>
              <a:t>У Трећем крсташком рату 1189. године Барбароса се састао са Стефаном Немањом у Нишу где је срдачно  дочекан. Сава Немањић га је излечио како би наставио пут према Светој Земљи.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> </a:t>
            </a:r>
            <a:r>
              <a:rPr lang="sr-Cyrl-RS" dirty="0" smtClean="0"/>
              <a:t>                        АНА НЕМАЊИЋ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</a:t>
            </a:r>
            <a:r>
              <a:rPr lang="sr-Cyrl-RS" b="1" dirty="0" smtClean="0"/>
              <a:t>СИНОВИ:</a:t>
            </a:r>
            <a:endParaRPr lang="sr-Cyrl-RS" b="1" dirty="0"/>
          </a:p>
          <a:p>
            <a:pPr marL="0" indent="0">
              <a:buNone/>
            </a:pPr>
            <a:r>
              <a:rPr lang="sr-Cyrl-RS" dirty="0" smtClean="0"/>
              <a:t>            ВУКАН</a:t>
            </a:r>
          </a:p>
          <a:p>
            <a:pPr marL="0" indent="0">
              <a:buNone/>
            </a:pPr>
            <a:r>
              <a:rPr lang="sr-Cyrl-RS" dirty="0" smtClean="0"/>
              <a:t>            СТЕФАН </a:t>
            </a:r>
          </a:p>
          <a:p>
            <a:pPr marL="0" indent="0">
              <a:buNone/>
            </a:pPr>
            <a:r>
              <a:rPr lang="sr-Cyrl-RS" dirty="0" smtClean="0"/>
              <a:t>            РАСТКО</a:t>
            </a:r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онашко </a:t>
            </a:r>
            <a:r>
              <a:rPr lang="ru-RU" dirty="0"/>
              <a:t>име Анастасија </a:t>
            </a:r>
            <a:r>
              <a:rPr lang="ru-RU" dirty="0" smtClean="0"/>
              <a:t>Сахрањена </a:t>
            </a:r>
            <a:r>
              <a:rPr lang="ru-RU" dirty="0"/>
              <a:t>је у припрати манастира </a:t>
            </a:r>
            <a:r>
              <a:rPr lang="ru-RU" dirty="0">
                <a:hlinkClick r:id="rId2" tooltip="Манастир Студеница"/>
              </a:rPr>
              <a:t>Студенице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8800"/>
            <a:ext cx="3581400" cy="4572000"/>
          </a:xfrm>
        </p:spPr>
      </p:pic>
    </p:spTree>
    <p:extLst>
      <p:ext uri="{BB962C8B-B14F-4D97-AF65-F5344CB8AC3E}">
        <p14:creationId xmlns:p14="http://schemas.microsoft.com/office/powerpoint/2010/main" val="40059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743200"/>
          </a:xfrm>
        </p:spPr>
        <p:txBody>
          <a:bodyPr/>
          <a:lstStyle/>
          <a:p>
            <a:r>
              <a:rPr lang="sr-Cyrl-RS" dirty="0" smtClean="0"/>
              <a:t>ЗАДУЖБИНЕ СТЕФАНА НЕМАЊЕ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Студеница ( Краљево 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Ђурђеви ступови( брдо изнад Новог Пазара 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3" y="16002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Хиландар ( Света гора 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4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Лоза Стефана Немање у Хиландару</a:t>
            </a:r>
            <a:br>
              <a:rPr lang="sr-Cyrl-RS" dirty="0" smtClean="0"/>
            </a:br>
            <a:r>
              <a:rPr lang="sr-Cyrl-RS" dirty="0" smtClean="0"/>
              <a:t>(преко  800.година стара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7244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41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Смрт Стефана Немање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Преминуо је као </a:t>
            </a:r>
            <a:r>
              <a:rPr lang="ru-RU" b="1" dirty="0"/>
              <a:t>монах Симеон</a:t>
            </a:r>
            <a:r>
              <a:rPr lang="ru-RU" dirty="0"/>
              <a:t> у манастиру Хиландар, а његове </a:t>
            </a:r>
            <a:r>
              <a:rPr lang="ru-RU" dirty="0">
                <a:hlinkClick r:id="rId2" tooltip="Мошти"/>
              </a:rPr>
              <a:t>мошти</a:t>
            </a:r>
            <a:r>
              <a:rPr lang="ru-RU" dirty="0"/>
              <a:t> су </a:t>
            </a:r>
            <a:r>
              <a:rPr lang="ru-RU" dirty="0">
                <a:hlinkClick r:id="rId3" tooltip="1208"/>
              </a:rPr>
              <a:t>1208</a:t>
            </a:r>
            <a:r>
              <a:rPr lang="ru-RU" dirty="0"/>
              <a:t>. године пренете у манастир Студеницу, у коме се и данас налазе.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7965"/>
            <a:ext cx="4038600" cy="4230433"/>
          </a:xfrm>
        </p:spPr>
      </p:pic>
    </p:spTree>
    <p:extLst>
      <p:ext uri="{BB962C8B-B14F-4D97-AF65-F5344CB8AC3E}">
        <p14:creationId xmlns:p14="http://schemas.microsoft.com/office/powerpoint/2010/main" val="15414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Стефан Првовенчани</a:t>
            </a:r>
            <a:br>
              <a:rPr lang="sr-Cyrl-RS" dirty="0" smtClean="0"/>
            </a:br>
            <a:r>
              <a:rPr lang="sr-Cyrl-RS" dirty="0" smtClean="0"/>
              <a:t>( 1196-122</a:t>
            </a:r>
            <a:r>
              <a:rPr lang="en-US" dirty="0" smtClean="0"/>
              <a:t>8</a:t>
            </a:r>
            <a:r>
              <a:rPr lang="sr-Cyrl-RS" dirty="0" smtClean="0"/>
              <a:t> 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3574"/>
            <a:ext cx="48006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87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94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Вукан  Немањић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Најстарији син Стефана Немање.Управљао Зетом.После смрти оца долази у сукоб са братом Стефаном око престола.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87347"/>
            <a:ext cx="4038600" cy="4351669"/>
          </a:xfrm>
        </p:spPr>
      </p:pic>
    </p:spTree>
    <p:extLst>
      <p:ext uri="{BB962C8B-B14F-4D97-AF65-F5344CB8AC3E}">
        <p14:creationId xmlns:p14="http://schemas.microsoft.com/office/powerpoint/2010/main" val="13898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Свети Сава мири браћу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33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Свети Сава крунише  Првовенчаног</a:t>
            </a:r>
            <a:br>
              <a:rPr lang="sr-Cyrl-RS" dirty="0" smtClean="0"/>
            </a:br>
            <a:r>
              <a:rPr lang="sr-Cyrl-RS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4100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ЗАПАМТИТИ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29674"/>
            <a:ext cx="4038600" cy="4525963"/>
          </a:xfrm>
        </p:spPr>
        <p:txBody>
          <a:bodyPr/>
          <a:lstStyle/>
          <a:p>
            <a:r>
              <a:rPr lang="sr-Cyrl-RS" sz="4000" dirty="0" smtClean="0"/>
              <a:t>1217</a:t>
            </a:r>
            <a:r>
              <a:rPr lang="sr-Cyrl-RS" dirty="0" smtClean="0"/>
              <a:t>- Србија постаје краљевина и међународно призната држава.</a:t>
            </a:r>
          </a:p>
          <a:p>
            <a:endParaRPr lang="sr-Cyrl-RS" dirty="0" smtClean="0"/>
          </a:p>
          <a:p>
            <a:r>
              <a:rPr lang="sr-Cyrl-RS" b="1" dirty="0" smtClean="0"/>
              <a:t>Стефан Немањић </a:t>
            </a:r>
            <a:r>
              <a:rPr lang="sr-Cyrl-RS" dirty="0" smtClean="0"/>
              <a:t>добија круну од папе Хонорија </a:t>
            </a:r>
            <a:r>
              <a:rPr lang="en-US" dirty="0" smtClean="0"/>
              <a:t>III </a:t>
            </a:r>
            <a:r>
              <a:rPr lang="sr-Cyrl-RS" dirty="0" smtClean="0"/>
              <a:t>из Рима.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/>
          <a:p>
            <a:r>
              <a:rPr lang="sr-Cyrl-RS" sz="3600" dirty="0" smtClean="0"/>
              <a:t>1219.</a:t>
            </a:r>
            <a:r>
              <a:rPr lang="sr-Cyrl-RS" dirty="0" smtClean="0"/>
              <a:t> година – осамостаљење  српске цркве.</a:t>
            </a:r>
          </a:p>
          <a:p>
            <a:r>
              <a:rPr lang="sr-Cyrl-RS" dirty="0" smtClean="0"/>
              <a:t>( аутокефалност )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b="1" dirty="0" smtClean="0"/>
              <a:t>Сава Немањић </a:t>
            </a:r>
            <a:r>
              <a:rPr lang="sr-Cyrl-RS" dirty="0" smtClean="0"/>
              <a:t>постаје први српски архиепископ.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57400" y="1241898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12192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Манастир Жича-задужбина Стефана Првовенчаног и седиште архиепископије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Свети Сава и Свети Симеон –фреска у цркви Св.Ђорђе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Саркофаг са моштима Првовенчаног у манастиру  Студеница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9067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Свети  Сава-први српски Архиепископ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86400"/>
          </a:xfrm>
        </p:spPr>
      </p:pic>
    </p:spTree>
    <p:extLst>
      <p:ext uri="{BB962C8B-B14F-4D97-AF65-F5344CB8AC3E}">
        <p14:creationId xmlns:p14="http://schemas.microsoft.com/office/powerpoint/2010/main" val="28286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Испосница Светог Саве близу манастира Студеница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74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Синан- паша спаљује мошти Светог Саве на Врачару 1594.године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sr-Cyrl-RS" dirty="0" smtClean="0"/>
              <a:t>МАНАСТИРИ НА СВЕТОЈ ГОРИ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ХИЛАНДАР-СРПСКИ МАНАСТИР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95400"/>
            <a:ext cx="937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ЗОГРАФ-БУГАРСКИ МАНАСТИР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ИВИРОН-ГРУЗИЈСКИ МАНАСТИР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220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СВЕТИ ПАНТЕЛЕЈМОН-РУСКИ МАНАСТИР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276600"/>
          </a:xfrm>
        </p:spPr>
        <p:txBody>
          <a:bodyPr/>
          <a:lstStyle/>
          <a:p>
            <a:r>
              <a:rPr lang="sr-Cyrl-RS" dirty="0" smtClean="0"/>
              <a:t>НАУЧИЛИ СМО....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ОДГОВОРИ  НА ПИТАЊА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                     1.</a:t>
            </a:r>
          </a:p>
          <a:p>
            <a:pPr marL="0" indent="0">
              <a:buNone/>
            </a:pPr>
            <a:r>
              <a:rPr lang="sr-Cyrl-RS" dirty="0" smtClean="0"/>
              <a:t> Династија Немањић     влада Србијом од:</a:t>
            </a:r>
          </a:p>
          <a:p>
            <a:r>
              <a:rPr lang="sr-Cyrl-RS" dirty="0" smtClean="0"/>
              <a:t>А)  10.-12.века</a:t>
            </a:r>
          </a:p>
          <a:p>
            <a:r>
              <a:rPr lang="sr-Cyrl-RS" dirty="0" smtClean="0"/>
              <a:t>Б)  11.-14.века</a:t>
            </a:r>
          </a:p>
          <a:p>
            <a:r>
              <a:rPr lang="sr-Cyrl-RS" dirty="0" smtClean="0"/>
              <a:t>Ц) 12.-14.века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                    2.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Стефан Немања је носио титулу:</a:t>
            </a:r>
          </a:p>
          <a:p>
            <a:pPr marL="0" indent="0">
              <a:buNone/>
            </a:pPr>
            <a:r>
              <a:rPr lang="sr-Cyrl-RS" dirty="0" smtClean="0"/>
              <a:t>  а)  кнеза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б)  краља</a:t>
            </a:r>
          </a:p>
          <a:p>
            <a:pPr marL="0" indent="0">
              <a:buNone/>
            </a:pPr>
            <a:r>
              <a:rPr lang="sr-Cyrl-RS" dirty="0" smtClean="0"/>
              <a:t>  Ц) жупана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35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 слици је...?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4470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762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3.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9718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Који манастир не припада низу: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/>
              <a:t> Хиландар,</a:t>
            </a:r>
          </a:p>
          <a:p>
            <a:pPr marL="0" indent="0">
              <a:buNone/>
            </a:pPr>
            <a:r>
              <a:rPr lang="sr-Cyrl-RS" sz="2800" dirty="0" smtClean="0"/>
              <a:t>Зограф,</a:t>
            </a:r>
          </a:p>
          <a:p>
            <a:pPr marL="0" indent="0">
              <a:buNone/>
            </a:pPr>
            <a:r>
              <a:rPr lang="sr-Cyrl-RS" sz="2800" dirty="0" smtClean="0"/>
              <a:t>Студеница,</a:t>
            </a:r>
          </a:p>
          <a:p>
            <a:pPr marL="0" indent="0">
              <a:buNone/>
            </a:pPr>
            <a:r>
              <a:rPr lang="sr-Cyrl-RS" sz="2800" dirty="0" smtClean="0"/>
              <a:t>Ђурђеви   Ступови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990601"/>
            <a:ext cx="3276600" cy="6858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              4.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2174875"/>
            <a:ext cx="32766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    Ко су богумили: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/>
              <a:t>А) уметници</a:t>
            </a:r>
          </a:p>
          <a:p>
            <a:pPr marL="0" indent="0">
              <a:buNone/>
            </a:pPr>
            <a:r>
              <a:rPr lang="sr-Cyrl-RS" sz="2800" dirty="0" smtClean="0"/>
              <a:t>Б)они који воле Бога</a:t>
            </a:r>
          </a:p>
          <a:p>
            <a:pPr marL="0" indent="0">
              <a:buNone/>
            </a:pPr>
            <a:r>
              <a:rPr lang="sr-Cyrl-RS" sz="2800" dirty="0" smtClean="0"/>
              <a:t>Ц) отпадници од цркве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1905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sz="3200" dirty="0" smtClean="0"/>
              <a:t>Које године Србија постаје краљевина:</a:t>
            </a:r>
          </a:p>
          <a:p>
            <a:endParaRPr lang="sr-Cyrl-RS" dirty="0"/>
          </a:p>
          <a:p>
            <a:r>
              <a:rPr lang="sr-Cyrl-RS" dirty="0" smtClean="0"/>
              <a:t>А) 1346.</a:t>
            </a:r>
          </a:p>
          <a:p>
            <a:r>
              <a:rPr lang="sr-Cyrl-RS" dirty="0" smtClean="0"/>
              <a:t>Б) 1219.</a:t>
            </a:r>
          </a:p>
          <a:p>
            <a:r>
              <a:rPr lang="sr-Cyrl-RS" dirty="0" smtClean="0"/>
              <a:t>Ц) 1217.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Аутокефалан значи:</a:t>
            </a:r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А) завистан</a:t>
            </a:r>
          </a:p>
          <a:p>
            <a:r>
              <a:rPr lang="sr-Cyrl-RS" dirty="0" smtClean="0"/>
              <a:t>Б) самосталан</a:t>
            </a:r>
          </a:p>
          <a:p>
            <a:r>
              <a:rPr lang="sr-Cyrl-RS" dirty="0" smtClean="0"/>
              <a:t>Ц) окупиран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971800"/>
            <a:ext cx="1981199" cy="36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ЗАШТО ЈЕ СТЕФАН НЕМАЊИЋ НАЗВАН –ПРВОВЕНЧАНИ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А) ПРВИ СЕ ВЕНЧАО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Б) ПРВИ ЈЕ КРУНИСАН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Ц) ПРВИ ЈЕ ГРАДИО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133725" cy="21240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24400"/>
            <a:ext cx="188595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СЕ ЗОВЕ ПРВИ СРПСКИ АРХИЕПИСКОП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КОЈИ ДОГАЂАЈ ЈЕ ПРИКАЗАН НА СЛИЦИ?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1524000"/>
            <a:ext cx="4410075" cy="49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ДОМАЋИ  ЗАДАТАК!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1. Написати у свесци хронолошки све владаре династије Немањић (користити уџбеник,интернет,остало...)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2. </a:t>
            </a:r>
            <a:r>
              <a:rPr lang="sr-Cyrl-RS" dirty="0"/>
              <a:t>Н</a:t>
            </a:r>
            <a:r>
              <a:rPr lang="sr-Cyrl-RS" dirty="0" smtClean="0"/>
              <a:t>аписати у свесци задужбине  владара из династије  Немањић  или направити пано са сликама манастира.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3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929785"/>
              </p:ext>
            </p:extLst>
          </p:nvPr>
        </p:nvGraphicFramePr>
        <p:xfrm>
          <a:off x="1601788" y="247650"/>
          <a:ext cx="5940425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5940848" imgH="6363831" progId="Word.Document.12">
                  <p:embed/>
                </p:oleObj>
              </mc:Choice>
              <mc:Fallback>
                <p:oleObj name="Document" r:id="rId4" imgW="5940848" imgH="63638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788" y="247650"/>
                        <a:ext cx="5940425" cy="636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8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СТЕФАН  НЕМАЊА</a:t>
            </a:r>
            <a:br>
              <a:rPr lang="sr-Cyrl-RS" dirty="0" smtClean="0"/>
            </a:br>
            <a:r>
              <a:rPr lang="sr-Cyrl-RS" dirty="0" smtClean="0"/>
              <a:t>1166-1196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9624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/>
              <a:t>Родоначелник династије Немањић</a:t>
            </a:r>
          </a:p>
          <a:p>
            <a:endParaRPr lang="sr-Cyrl-RS" dirty="0"/>
          </a:p>
          <a:p>
            <a:r>
              <a:rPr lang="sr-Cyrl-RS" dirty="0" smtClean="0"/>
              <a:t>Дошао на власт поразивши брата Тихомира у бици код села Пантино на Косову</a:t>
            </a:r>
          </a:p>
          <a:p>
            <a:endParaRPr lang="sr-Cyrl-RS" dirty="0"/>
          </a:p>
          <a:p>
            <a:r>
              <a:rPr lang="sr-Cyrl-RS" dirty="0" smtClean="0"/>
              <a:t>Велики жупан</a:t>
            </a:r>
          </a:p>
          <a:p>
            <a:endParaRPr lang="sr-Cyrl-RS" dirty="0"/>
          </a:p>
          <a:p>
            <a:r>
              <a:rPr lang="sr-Cyrl-RS" dirty="0" smtClean="0"/>
              <a:t>Ратовао са Византијом и поражен од Манојла Комнина и Исака Анђела </a:t>
            </a:r>
          </a:p>
          <a:p>
            <a:r>
              <a:rPr lang="sr-Cyrl-RS" dirty="0" smtClean="0"/>
              <a:t>Протерао  богумиле ( јеретике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71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ОСВАЈАЊА СТЕФАНА НЕМАЊЕ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         </a:t>
            </a:r>
            <a:r>
              <a:rPr lang="sr-Cyrl-RS" b="1" dirty="0" smtClean="0"/>
              <a:t>Освојио:</a:t>
            </a:r>
          </a:p>
          <a:p>
            <a:r>
              <a:rPr lang="sr-Cyrl-RS" dirty="0" smtClean="0"/>
              <a:t>Делове северне Албаније</a:t>
            </a:r>
          </a:p>
          <a:p>
            <a:r>
              <a:rPr lang="sr-Cyrl-RS" dirty="0" smtClean="0"/>
              <a:t>Косово</a:t>
            </a:r>
          </a:p>
          <a:p>
            <a:r>
              <a:rPr lang="sr-Cyrl-RS" dirty="0" smtClean="0"/>
              <a:t>Крајеве око Јужне и Велике Мораве</a:t>
            </a:r>
          </a:p>
          <a:p>
            <a:r>
              <a:rPr lang="sr-Cyrl-RS" dirty="0" smtClean="0"/>
              <a:t>Травунију,Захумље</a:t>
            </a:r>
          </a:p>
          <a:p>
            <a:r>
              <a:rPr lang="sr-Cyrl-RS" dirty="0" smtClean="0"/>
              <a:t>Дукљу са градовима:Бар,Улциљ,Скадар,Котор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648200" cy="5334000"/>
          </a:xfrm>
        </p:spPr>
      </p:pic>
    </p:spTree>
    <p:extLst>
      <p:ext uri="{BB962C8B-B14F-4D97-AF65-F5344CB8AC3E}">
        <p14:creationId xmlns:p14="http://schemas.microsoft.com/office/powerpoint/2010/main" val="22761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Византијски цареви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sr-Cyrl-RS" dirty="0" smtClean="0"/>
              <a:t>Манојло </a:t>
            </a:r>
            <a:r>
              <a:rPr lang="en-US" dirty="0" smtClean="0"/>
              <a:t>I </a:t>
            </a:r>
            <a:r>
              <a:rPr lang="sr-Cyrl-RS" dirty="0" smtClean="0"/>
              <a:t>Комнин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1981200" cy="37988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Исак </a:t>
            </a:r>
            <a:r>
              <a:rPr lang="en-US" dirty="0" smtClean="0"/>
              <a:t>II </a:t>
            </a:r>
            <a:r>
              <a:rPr lang="sr-Cyrl-RS" dirty="0" smtClean="0"/>
              <a:t> Анђео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1676400" cy="3951288"/>
          </a:xfrm>
        </p:spPr>
      </p:pic>
    </p:spTree>
    <p:extLst>
      <p:ext uri="{BB962C8B-B14F-4D97-AF65-F5344CB8AC3E}">
        <p14:creationId xmlns:p14="http://schemas.microsoft.com/office/powerpoint/2010/main" val="6314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Прогон  јеретика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Црквено-државни</a:t>
            </a:r>
            <a:r>
              <a:rPr lang="en-US" b="1" dirty="0"/>
              <a:t> </a:t>
            </a:r>
            <a:r>
              <a:rPr lang="en-US" b="1" dirty="0" err="1"/>
              <a:t>сабор</a:t>
            </a:r>
            <a:r>
              <a:rPr lang="en-US" b="1" dirty="0"/>
              <a:t> </a:t>
            </a:r>
            <a:r>
              <a:rPr lang="en-US" b="1" dirty="0" err="1"/>
              <a:t>против</a:t>
            </a:r>
            <a:r>
              <a:rPr lang="en-US" b="1" dirty="0"/>
              <a:t> </a:t>
            </a:r>
            <a:r>
              <a:rPr lang="en-US" b="1" dirty="0" err="1"/>
              <a:t>богумила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b="1" dirty="0" err="1" smtClean="0"/>
              <a:t>сазвао</a:t>
            </a:r>
            <a:r>
              <a:rPr lang="sr-Cyrl-RS" b="1" dirty="0" smtClean="0"/>
              <a:t> је</a:t>
            </a:r>
            <a:r>
              <a:rPr lang="en-US" b="1" dirty="0"/>
              <a:t> </a:t>
            </a:r>
            <a:r>
              <a:rPr lang="en-US" b="1" u="sng" dirty="0" err="1" smtClean="0">
                <a:hlinkClick r:id="rId2" tooltip="Велики жупан"/>
              </a:rPr>
              <a:t>велик</a:t>
            </a:r>
            <a:r>
              <a:rPr lang="sr-Cyrl-RS" b="1" u="sng" dirty="0" smtClean="0">
                <a:hlinkClick r:id="rId2" tooltip="Велики жупан"/>
              </a:rPr>
              <a:t>и </a:t>
            </a:r>
            <a:r>
              <a:rPr lang="en-US" b="1" u="sng" dirty="0" err="1" smtClean="0">
                <a:hlinkClick r:id="rId2" tooltip="Велики жупан"/>
              </a:rPr>
              <a:t>жупан</a:t>
            </a:r>
            <a:r>
              <a:rPr lang="en-US" b="1" dirty="0"/>
              <a:t> </a:t>
            </a:r>
            <a:r>
              <a:rPr lang="en-US" b="1" u="sng" dirty="0" err="1">
                <a:hlinkClick r:id="rId3" tooltip="Стефан Немања"/>
              </a:rPr>
              <a:t>Стефан</a:t>
            </a:r>
            <a:r>
              <a:rPr lang="en-US" b="1" u="sng" dirty="0">
                <a:hlinkClick r:id="rId3" tooltip="Стефан Немања"/>
              </a:rPr>
              <a:t> </a:t>
            </a:r>
            <a:r>
              <a:rPr lang="en-US" b="1" u="sng" dirty="0" err="1">
                <a:hlinkClick r:id="rId3" tooltip="Стефан Немања"/>
              </a:rPr>
              <a:t>Немања</a:t>
            </a:r>
            <a:r>
              <a:rPr lang="en-US" b="1" dirty="0"/>
              <a:t> </a:t>
            </a:r>
            <a:r>
              <a:rPr lang="en-US" b="1" dirty="0" err="1"/>
              <a:t>код</a:t>
            </a:r>
            <a:r>
              <a:rPr lang="en-US" b="1" dirty="0"/>
              <a:t> </a:t>
            </a:r>
            <a:r>
              <a:rPr lang="en-US" b="1" dirty="0" err="1" smtClean="0"/>
              <a:t>старе</a:t>
            </a:r>
            <a:r>
              <a:rPr lang="sr-Cyrl-RS" b="1" dirty="0" smtClean="0"/>
              <a:t> </a:t>
            </a:r>
            <a:r>
              <a:rPr lang="en-US" b="1" dirty="0"/>
              <a:t> </a:t>
            </a:r>
            <a:r>
              <a:rPr lang="en-US" b="1" u="sng" dirty="0" err="1">
                <a:hlinkClick r:id="rId4" tooltip="Црква Светих апостола Петра и Павла у Расу"/>
              </a:rPr>
              <a:t>Петрове</a:t>
            </a:r>
            <a:r>
              <a:rPr lang="en-US" b="1" u="sng" dirty="0">
                <a:hlinkClick r:id="rId4" tooltip="Црква Светих апостола Петра и Павла у Расу"/>
              </a:rPr>
              <a:t> </a:t>
            </a:r>
            <a:r>
              <a:rPr lang="en-US" b="1" u="sng" dirty="0" err="1">
                <a:hlinkClick r:id="rId4" tooltip="Црква Светих апостола Петра и Павла у Расу"/>
              </a:rPr>
              <a:t>цркве</a:t>
            </a:r>
            <a:r>
              <a:rPr lang="en-US" b="1" u="sng" dirty="0">
                <a:hlinkClick r:id="rId4" tooltip="Црква Светих апостола Петра и Павла у Расу"/>
              </a:rPr>
              <a:t> у </a:t>
            </a:r>
            <a:r>
              <a:rPr lang="en-US" b="1" u="sng" dirty="0" err="1">
                <a:hlinkClick r:id="rId4" tooltip="Црква Светих апостола Петра и Павла у Расу"/>
              </a:rPr>
              <a:t>Расу</a:t>
            </a:r>
            <a:r>
              <a:rPr lang="en-US" b="1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876800"/>
          </a:xfrm>
        </p:spPr>
      </p:pic>
    </p:spTree>
    <p:extLst>
      <p:ext uri="{BB962C8B-B14F-4D97-AF65-F5344CB8AC3E}">
        <p14:creationId xmlns:p14="http://schemas.microsoft.com/office/powerpoint/2010/main" val="3430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FF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399</TotalTime>
  <Words>489</Words>
  <Application>Microsoft Office PowerPoint</Application>
  <PresentationFormat>On-screen Show (4:3)</PresentationFormat>
  <Paragraphs>115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Document</vt:lpstr>
      <vt:lpstr>Држава Немањића 1166-1371</vt:lpstr>
      <vt:lpstr>PowerPoint Presentation</vt:lpstr>
      <vt:lpstr>PowerPoint Presentation</vt:lpstr>
      <vt:lpstr>PowerPoint Presentation</vt:lpstr>
      <vt:lpstr>PowerPoint Presentation</vt:lpstr>
      <vt:lpstr>СТЕФАН  НЕМАЊА 1166-1196</vt:lpstr>
      <vt:lpstr>ОСВАЈАЊА СТЕФАНА НЕМАЊЕ</vt:lpstr>
      <vt:lpstr>Византијски цареви</vt:lpstr>
      <vt:lpstr>Прогон  јеретика</vt:lpstr>
      <vt:lpstr>Средњовековни Рас</vt:lpstr>
      <vt:lpstr>Трећи крсташки рат</vt:lpstr>
      <vt:lpstr>                           АНА НЕМАЊИЋ</vt:lpstr>
      <vt:lpstr>ЗАДУЖБИНЕ СТЕФАНА НЕМАЊЕ</vt:lpstr>
      <vt:lpstr>Студеница ( Краљево )</vt:lpstr>
      <vt:lpstr>Ђурђеви ступови( брдо изнад Новог Пазара )</vt:lpstr>
      <vt:lpstr>Хиландар ( Света гора )</vt:lpstr>
      <vt:lpstr>Лоза Стефана Немање у Хиландару (преко  800.година стара )</vt:lpstr>
      <vt:lpstr>Смрт Стефана Немање</vt:lpstr>
      <vt:lpstr>Стефан Првовенчани ( 1196-1228 )</vt:lpstr>
      <vt:lpstr> Вукан  Немањић</vt:lpstr>
      <vt:lpstr>Свети Сава мири браћу</vt:lpstr>
      <vt:lpstr>Свети Сава крунише  Првовенчаног  </vt:lpstr>
      <vt:lpstr>ЗАПАМТИТИ !</vt:lpstr>
      <vt:lpstr>Манастир Жича-задужбина Стефана Првовенчаног и седиште архиепископије</vt:lpstr>
      <vt:lpstr>Свети Сава и Свети Симеон –фреска у цркви Св.Ђорђе</vt:lpstr>
      <vt:lpstr>Саркофаг са моштима Првовенчаног у манастиру  Студеница</vt:lpstr>
      <vt:lpstr>Свети  Сава-први српски Архиепископ</vt:lpstr>
      <vt:lpstr>Испосница Светог Саве близу манастира Студеница</vt:lpstr>
      <vt:lpstr>PowerPoint Presentation</vt:lpstr>
      <vt:lpstr>PowerPoint Presentation</vt:lpstr>
      <vt:lpstr>Синан- паша спаљује мошти Светог Саве на Врачару 1594.године</vt:lpstr>
      <vt:lpstr>PowerPoint Presentation</vt:lpstr>
      <vt:lpstr>МАНАСТИРИ НА СВЕТОЈ ГОРИ</vt:lpstr>
      <vt:lpstr>ХИЛАНДАР-СРПСКИ МАНАСТИР</vt:lpstr>
      <vt:lpstr>ЗОГРАФ-БУГАРСКИ МАНАСТИР</vt:lpstr>
      <vt:lpstr>ИВИРОН-ГРУЗИЈСКИ МАНАСТИР</vt:lpstr>
      <vt:lpstr>СВЕТИ ПАНТЕЛЕЈМОН-РУСКИ МАНАСТИР</vt:lpstr>
      <vt:lpstr>НАУЧИЛИ СМО....</vt:lpstr>
      <vt:lpstr>ОДГОВОРИ  НА ПИТАЊА</vt:lpstr>
      <vt:lpstr>На слици је...?</vt:lpstr>
      <vt:lpstr>PowerPoint Presentation</vt:lpstr>
      <vt:lpstr>PowerPoint Presentation</vt:lpstr>
      <vt:lpstr>ЗАШТО ЈЕ СТЕФАН НЕМАЊИЋ НАЗВАН –ПРВОВЕНЧАНИ ?</vt:lpstr>
      <vt:lpstr>КАКО СЕ ЗОВЕ ПРВИ СРПСКИ АРХИЕПИСКОП ?</vt:lpstr>
      <vt:lpstr>КОЈИ ДОГАЂАЈ ЈЕ ПРИКАЗАН НА СЛИЦИ?</vt:lpstr>
      <vt:lpstr>ДОМАЋИ  ЗАДАТАК!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Држава Немањића</dc:title>
  <dc:creator>JovaMag</dc:creator>
  <cp:lastModifiedBy>JovaMag</cp:lastModifiedBy>
  <cp:revision>39</cp:revision>
  <dcterms:created xsi:type="dcterms:W3CDTF">2015-08-27T11:06:48Z</dcterms:created>
  <dcterms:modified xsi:type="dcterms:W3CDTF">2015-08-29T16:44:04Z</dcterms:modified>
</cp:coreProperties>
</file>